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551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170628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 to Movix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4420314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Movix is a web application designed to enhance your movie-watching experience. It leverages the TMDB API to provide a comprehensive platform for discovering and exploring movies.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686663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219" y="5694283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5669994"/>
            <a:ext cx="302347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SAURABH PAKHALE</a:t>
            </a:r>
            <a:endParaRPr lang="en-US" sz="2187" dirty="0"/>
          </a:p>
        </p:txBody>
      </p:sp>
      <p:pic>
        <p:nvPicPr>
          <p:cNvPr id="10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1357074"/>
            <a:ext cx="767715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Goals and Objectives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74570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230398" y="2829044"/>
            <a:ext cx="11501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2745700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Provide a User-Friendly Interface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3573304"/>
            <a:ext cx="444400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goal is to create a seamless and intuitive user experience that makes it easy for users to find and explore movies.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74570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7574042" y="2829044"/>
            <a:ext cx="20431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2745700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Offer Comprehensive Movie Information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573304"/>
            <a:ext cx="444400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platform aims to provide detailed information about movies, including cast, crew, trailers, reviews, and ratings.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504515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2184559" y="5128498"/>
            <a:ext cx="20669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760107" y="5045154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Enable Personalized Recommendations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760107" y="5872758"/>
            <a:ext cx="444400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utilizing user preferences and viewing history, the application will provide customized movie recommendations.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504515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7578685" y="5128498"/>
            <a:ext cx="19502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348376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 Movie Discovery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525572"/>
            <a:ext cx="444400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Movix aims to help users discover new and exciting movies based on their interests.</a:t>
            </a:r>
            <a:endParaRPr lang="en-US" sz="1750" dirty="0"/>
          </a:p>
        </p:txBody>
      </p:sp>
      <p:pic>
        <p:nvPicPr>
          <p:cNvPr id="2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175831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Technical Stack: React, Redux, and SCSS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7024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React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271843"/>
            <a:ext cx="3156347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React.js is a JavaScript library used for building user interfaces. It provides a component-based architecture, which allows for modular and reusable code.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7024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Redux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271843"/>
            <a:ext cx="3156347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Redux is a predictable state management library for JavaScript applications. It helps manage and synchronize application state across multiple components.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7024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SCSS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271843"/>
            <a:ext cx="3156347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SCSS is a CSS preprocessor that provides advanced features such as variables, nested rules, and mixins. It enhances CSS development workflow and organization.</a:t>
            </a:r>
            <a:endParaRPr lang="en-US" sz="1750" dirty="0"/>
          </a:p>
        </p:txBody>
      </p:sp>
      <p:pic>
        <p:nvPicPr>
          <p:cNvPr id="1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173605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Technical Stack: React, Redux, SCSS, and More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569136"/>
            <a:ext cx="3221831" cy="4020384"/>
          </a:xfrm>
          <a:prstGeom prst="roundRect">
            <a:avLst>
              <a:gd name="adj" fmla="val 2280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260163" y="379130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React Hooks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0163" y="4271724"/>
            <a:ext cx="2925723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Leverage the power of React Hooks to build modular and reusable components with enhanced state management and lifecycle control.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481994" y="3569136"/>
            <a:ext cx="3518298" cy="4020383"/>
          </a:xfrm>
          <a:prstGeom prst="roundRect">
            <a:avLst>
              <a:gd name="adj" fmla="val 2280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852398" y="379130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Axios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852398" y="4271724"/>
            <a:ext cx="2925723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Utilize the Axios library for seamless HTTP requests and data fetching from the TMDB API, ensuring reliable and efficient data integration.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222462" y="3569136"/>
            <a:ext cx="3370064" cy="4020383"/>
          </a:xfrm>
          <a:prstGeom prst="roundRect">
            <a:avLst>
              <a:gd name="adj" fmla="val 2280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444633" y="379130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Dayjs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444633" y="4271724"/>
            <a:ext cx="2925723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Incorporate the Dayjs library to handle date and time manipulation, enabling accurate display of movie release dates and other time-related information.</a:t>
            </a:r>
            <a:endParaRPr lang="en-US" sz="1750" dirty="0"/>
          </a:p>
        </p:txBody>
      </p:sp>
      <p:pic>
        <p:nvPicPr>
          <p:cNvPr id="14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662702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Dependencies: Axios, Dayjs, React-Circular-Progressbar, etc.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495788"/>
            <a:ext cx="5166122" cy="1924526"/>
          </a:xfrm>
          <a:prstGeom prst="roundRect">
            <a:avLst>
              <a:gd name="adj" fmla="val 3464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260163" y="27179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Axios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0163" y="3198376"/>
            <a:ext cx="472178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Axios is a promise-based HTTP client for making API requests to the TMDB API.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495788"/>
            <a:ext cx="5166122" cy="1924526"/>
          </a:xfrm>
          <a:prstGeom prst="roundRect">
            <a:avLst>
              <a:gd name="adj" fmla="val 3464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7648456" y="27179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Dayjs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48456" y="3198376"/>
            <a:ext cx="472178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Dayjs is a lightweight JavaScript library for parsing, validating, manipulating, and formatting dates.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642485"/>
            <a:ext cx="5166122" cy="2924294"/>
          </a:xfrm>
          <a:prstGeom prst="roundRect">
            <a:avLst>
              <a:gd name="adj" fmla="val 2280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2260163" y="4864656"/>
            <a:ext cx="3675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React-Circular-Progressbar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60163" y="5345073"/>
            <a:ext cx="472178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React-Circular-Progressbar provides a customizable circular progress bar component for visual feedback.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642485"/>
            <a:ext cx="5166122" cy="2924294"/>
          </a:xfrm>
          <a:prstGeom prst="roundRect">
            <a:avLst>
              <a:gd name="adj" fmla="val 2280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7648456" y="4864656"/>
            <a:ext cx="278880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Other Dependencies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48456" y="5345073"/>
            <a:ext cx="4721781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Other libraries include React-Icons for icons, React-Infinite-Scroll-Component for infinite scrolling, React-Lazy-Load-Image-Component for lazy loading images, React-Player for video playback, React-Redux for Redux integration, and Sass for styling.</a:t>
            </a:r>
            <a:endParaRPr lang="en-US" sz="1750" dirty="0"/>
          </a:p>
        </p:txBody>
      </p:sp>
      <p:pic>
        <p:nvPicPr>
          <p:cNvPr id="1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34760"/>
            <a:ext cx="826817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Fetching from TMDB API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API Request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5935028" y="2664976"/>
            <a:ext cx="7862173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Movix utilizes Axios to send API requests to the TMDB API, specifying endpoints for retrieving movie data.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Parsing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5935028" y="4442460"/>
            <a:ext cx="7862173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API response, which is in JSON format, is parsed and transformed into a format suitable for use within the React application.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State Management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5935028" y="6219944"/>
            <a:ext cx="7862173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fetched movie data is stored and managed using Redux, ensuring consistent access and updates across the application.</a:t>
            </a:r>
            <a:endParaRPr lang="en-US" sz="1750" dirty="0"/>
          </a:p>
        </p:txBody>
      </p:sp>
      <p:pic>
        <p:nvPicPr>
          <p:cNvPr id="15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5672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517696" y="555427"/>
            <a:ext cx="8589169" cy="6311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70"/>
              </a:lnSpc>
              <a:buNone/>
            </a:pPr>
            <a:r>
              <a:rPr lang="en-US" sz="397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Interface Design and Features</a:t>
            </a:r>
            <a:endParaRPr lang="en-US" sz="3976" dirty="0"/>
          </a:p>
        </p:txBody>
      </p:sp>
      <p:sp>
        <p:nvSpPr>
          <p:cNvPr id="5" name="Text 2"/>
          <p:cNvSpPr/>
          <p:nvPr/>
        </p:nvSpPr>
        <p:spPr>
          <a:xfrm>
            <a:off x="2719626" y="1719263"/>
            <a:ext cx="4389715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6"/>
              </a:lnSpc>
              <a:buNone/>
            </a:pPr>
            <a:r>
              <a:rPr lang="en-US" sz="159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</a:t>
            </a:r>
            <a:endParaRPr lang="en-US" sz="1591" dirty="0"/>
          </a:p>
        </p:txBody>
      </p:sp>
      <p:sp>
        <p:nvSpPr>
          <p:cNvPr id="6" name="Text 3"/>
          <p:cNvSpPr/>
          <p:nvPr/>
        </p:nvSpPr>
        <p:spPr>
          <a:xfrm>
            <a:off x="7520821" y="1719263"/>
            <a:ext cx="4389715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6"/>
              </a:lnSpc>
              <a:buNone/>
            </a:pPr>
            <a:r>
              <a:rPr lang="en-US" sz="159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Description</a:t>
            </a:r>
            <a:endParaRPr lang="en-US" sz="1591" dirty="0"/>
          </a:p>
        </p:txBody>
      </p:sp>
      <p:sp>
        <p:nvSpPr>
          <p:cNvPr id="7" name="Shape 4"/>
          <p:cNvSpPr/>
          <p:nvPr/>
        </p:nvSpPr>
        <p:spPr>
          <a:xfrm>
            <a:off x="2517696" y="2150983"/>
            <a:ext cx="9594890" cy="1166455"/>
          </a:xfrm>
          <a:prstGeom prst="rect">
            <a:avLst/>
          </a:prstGeom>
          <a:solidFill>
            <a:srgbClr val="2D30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2719626" y="2279690"/>
            <a:ext cx="4389715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6"/>
              </a:lnSpc>
              <a:buNone/>
            </a:pPr>
            <a:r>
              <a:rPr lang="en-US" sz="159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Movie Listing</a:t>
            </a:r>
            <a:endParaRPr lang="en-US" sz="1591" dirty="0"/>
          </a:p>
        </p:txBody>
      </p:sp>
      <p:sp>
        <p:nvSpPr>
          <p:cNvPr id="9" name="Text 6"/>
          <p:cNvSpPr/>
          <p:nvPr/>
        </p:nvSpPr>
        <p:spPr>
          <a:xfrm>
            <a:off x="7520821" y="2279690"/>
            <a:ext cx="4389715" cy="9090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6"/>
              </a:lnSpc>
              <a:buNone/>
            </a:pPr>
            <a:r>
              <a:rPr lang="en-US" sz="159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Displays a grid of movie posters, titles, and release dates, allowing users to browse movies.</a:t>
            </a:r>
            <a:endParaRPr lang="en-US" sz="1591" dirty="0"/>
          </a:p>
        </p:txBody>
      </p:sp>
      <p:sp>
        <p:nvSpPr>
          <p:cNvPr id="10" name="Text 7"/>
          <p:cNvSpPr/>
          <p:nvPr/>
        </p:nvSpPr>
        <p:spPr>
          <a:xfrm>
            <a:off x="2719626" y="3446145"/>
            <a:ext cx="4389715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6"/>
              </a:lnSpc>
              <a:buNone/>
            </a:pPr>
            <a:r>
              <a:rPr lang="en-US" sz="159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Search Bar</a:t>
            </a:r>
            <a:endParaRPr lang="en-US" sz="1591" dirty="0"/>
          </a:p>
        </p:txBody>
      </p:sp>
      <p:sp>
        <p:nvSpPr>
          <p:cNvPr id="11" name="Text 8"/>
          <p:cNvSpPr/>
          <p:nvPr/>
        </p:nvSpPr>
        <p:spPr>
          <a:xfrm>
            <a:off x="7520821" y="3446145"/>
            <a:ext cx="4389715" cy="6060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6"/>
              </a:lnSpc>
              <a:buNone/>
            </a:pPr>
            <a:r>
              <a:rPr lang="en-US" sz="159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Enables users to search for specific movies by title, genre, or actor.</a:t>
            </a:r>
            <a:endParaRPr lang="en-US" sz="1591" dirty="0"/>
          </a:p>
        </p:txBody>
      </p:sp>
      <p:sp>
        <p:nvSpPr>
          <p:cNvPr id="12" name="Shape 9"/>
          <p:cNvSpPr/>
          <p:nvPr/>
        </p:nvSpPr>
        <p:spPr>
          <a:xfrm>
            <a:off x="2517696" y="4180880"/>
            <a:ext cx="9594890" cy="1166455"/>
          </a:xfrm>
          <a:prstGeom prst="rect">
            <a:avLst/>
          </a:prstGeom>
          <a:solidFill>
            <a:srgbClr val="2D30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2719626" y="4309586"/>
            <a:ext cx="4389715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6"/>
              </a:lnSpc>
              <a:buNone/>
            </a:pPr>
            <a:r>
              <a:rPr lang="en-US" sz="159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Movie Details View</a:t>
            </a:r>
            <a:endParaRPr lang="en-US" sz="1591" dirty="0"/>
          </a:p>
        </p:txBody>
      </p:sp>
      <p:sp>
        <p:nvSpPr>
          <p:cNvPr id="14" name="Text 11"/>
          <p:cNvSpPr/>
          <p:nvPr/>
        </p:nvSpPr>
        <p:spPr>
          <a:xfrm>
            <a:off x="7520821" y="4309586"/>
            <a:ext cx="4389715" cy="9090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6"/>
              </a:lnSpc>
              <a:buNone/>
            </a:pPr>
            <a:r>
              <a:rPr lang="en-US" sz="159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Provides a detailed page for each movie, displaying information like synopsis, cast, crew, trailers, ratings, and reviews.</a:t>
            </a:r>
            <a:endParaRPr lang="en-US" sz="1591" dirty="0"/>
          </a:p>
        </p:txBody>
      </p:sp>
      <p:sp>
        <p:nvSpPr>
          <p:cNvPr id="15" name="Text 12"/>
          <p:cNvSpPr/>
          <p:nvPr/>
        </p:nvSpPr>
        <p:spPr>
          <a:xfrm>
            <a:off x="2719626" y="5476042"/>
            <a:ext cx="4389715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6"/>
              </a:lnSpc>
              <a:buNone/>
            </a:pPr>
            <a:r>
              <a:rPr lang="en-US" sz="159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Profile</a:t>
            </a:r>
            <a:endParaRPr lang="en-US" sz="1591" dirty="0"/>
          </a:p>
        </p:txBody>
      </p:sp>
      <p:sp>
        <p:nvSpPr>
          <p:cNvPr id="16" name="Text 13"/>
          <p:cNvSpPr/>
          <p:nvPr/>
        </p:nvSpPr>
        <p:spPr>
          <a:xfrm>
            <a:off x="7520821" y="5476042"/>
            <a:ext cx="4389715" cy="9090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6"/>
              </a:lnSpc>
              <a:buNone/>
            </a:pPr>
            <a:r>
              <a:rPr lang="en-US" sz="159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Allows users to manage their watchlist, track their movie history, and personalize their experience.</a:t>
            </a:r>
            <a:endParaRPr lang="en-US" sz="1591" dirty="0"/>
          </a:p>
        </p:txBody>
      </p:sp>
      <p:sp>
        <p:nvSpPr>
          <p:cNvPr id="17" name="Shape 14"/>
          <p:cNvSpPr/>
          <p:nvPr/>
        </p:nvSpPr>
        <p:spPr>
          <a:xfrm>
            <a:off x="2517696" y="6513790"/>
            <a:ext cx="9594890" cy="1166455"/>
          </a:xfrm>
          <a:prstGeom prst="rect">
            <a:avLst/>
          </a:prstGeom>
          <a:solidFill>
            <a:srgbClr val="2D30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2719626" y="6642497"/>
            <a:ext cx="4389715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6"/>
              </a:lnSpc>
              <a:buNone/>
            </a:pPr>
            <a:r>
              <a:rPr lang="en-US" sz="159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Personalized Recommendations</a:t>
            </a:r>
            <a:endParaRPr lang="en-US" sz="1591" dirty="0"/>
          </a:p>
        </p:txBody>
      </p:sp>
      <p:sp>
        <p:nvSpPr>
          <p:cNvPr id="19" name="Text 16"/>
          <p:cNvSpPr/>
          <p:nvPr/>
        </p:nvSpPr>
        <p:spPr>
          <a:xfrm>
            <a:off x="7520821" y="6642497"/>
            <a:ext cx="4389715" cy="9090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6"/>
              </a:lnSpc>
              <a:buNone/>
            </a:pPr>
            <a:r>
              <a:rPr lang="en-US" sz="159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Based on user preferences and viewing history, the application provides customized movie recommendations.</a:t>
            </a:r>
            <a:endParaRPr lang="en-US" sz="1591" dirty="0"/>
          </a:p>
        </p:txBody>
      </p:sp>
      <p:pic>
        <p:nvPicPr>
          <p:cNvPr id="2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810"/>
            </a:avLst>
          </a:prstGeom>
          <a:solidFill>
            <a:srgbClr val="1B1C1D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2037993" y="991910"/>
            <a:ext cx="841033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Demo and Future Plans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57438" y="2019538"/>
            <a:ext cx="27742" cy="5218152"/>
          </a:xfrm>
          <a:prstGeom prst="rect">
            <a:avLst/>
          </a:prstGeom>
          <a:solidFill>
            <a:srgbClr val="D2AC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4"/>
          <p:cNvSpPr/>
          <p:nvPr/>
        </p:nvSpPr>
        <p:spPr>
          <a:xfrm>
            <a:off x="2621220" y="2505492"/>
            <a:ext cx="777597" cy="27742"/>
          </a:xfrm>
          <a:prstGeom prst="rect">
            <a:avLst/>
          </a:prstGeom>
          <a:solidFill>
            <a:srgbClr val="D2AC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5"/>
          <p:cNvSpPr/>
          <p:nvPr/>
        </p:nvSpPr>
        <p:spPr>
          <a:xfrm>
            <a:off x="2121277" y="226945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2313682" y="2352794"/>
            <a:ext cx="11501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593306" y="224170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Demo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3593306" y="2722126"/>
            <a:ext cx="89991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live demonstration of the Movix application will be presented, highlighting key features and functionality.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2621220" y="4318933"/>
            <a:ext cx="777597" cy="27742"/>
          </a:xfrm>
          <a:prstGeom prst="rect">
            <a:avLst/>
          </a:prstGeom>
          <a:solidFill>
            <a:srgbClr val="D2AC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2121277" y="408289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1"/>
          <p:cNvSpPr/>
          <p:nvPr/>
        </p:nvSpPr>
        <p:spPr>
          <a:xfrm>
            <a:off x="2269034" y="4166235"/>
            <a:ext cx="20431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3593306" y="40551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Plans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3593306" y="4535567"/>
            <a:ext cx="89991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plans for Movix include adding features like user ratings, social sharing, and advanced filtering options.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2621220" y="6132374"/>
            <a:ext cx="777597" cy="27742"/>
          </a:xfrm>
          <a:prstGeom prst="rect">
            <a:avLst/>
          </a:prstGeom>
          <a:solidFill>
            <a:srgbClr val="D2AC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5"/>
          <p:cNvSpPr/>
          <p:nvPr/>
        </p:nvSpPr>
        <p:spPr>
          <a:xfrm>
            <a:off x="2121277" y="589633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6"/>
          <p:cNvSpPr/>
          <p:nvPr/>
        </p:nvSpPr>
        <p:spPr>
          <a:xfrm>
            <a:off x="2267843" y="5979676"/>
            <a:ext cx="20669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3593306" y="5868591"/>
            <a:ext cx="328076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Continued Development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3593306" y="6349008"/>
            <a:ext cx="89991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Movix will be continuously developed and enhanced based on user feedback and market trends.</a:t>
            </a:r>
            <a:endParaRPr lang="en-US" sz="1750" dirty="0"/>
          </a:p>
        </p:txBody>
      </p:sp>
      <p:pic>
        <p:nvPicPr>
          <p:cNvPr id="23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810"/>
            </a:avLst>
          </a:prstGeom>
          <a:solidFill>
            <a:srgbClr val="1B1C1D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2037993" y="326767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Q&amp;A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037993" y="4295299"/>
            <a:ext cx="10554414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section is dedicated to answering any questions you may have about Movix. Feel free to ask any questions regarding the project, its features, or its development.</a:t>
            </a:r>
            <a:endParaRPr lang="en-US" sz="1750" dirty="0"/>
          </a:p>
        </p:txBody>
      </p:sp>
      <p:pic>
        <p:nvPicPr>
          <p:cNvPr id="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686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Prata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¸¸◦°´❤*•.¸♥ 𝓼𝓪𝓾𝓻𝔂𝓪 ♥¸.•*❤´°◦¸¸</cp:lastModifiedBy>
  <cp:revision>2</cp:revision>
  <dcterms:created xsi:type="dcterms:W3CDTF">2024-06-20T09:09:36Z</dcterms:created>
  <dcterms:modified xsi:type="dcterms:W3CDTF">2024-06-20T09:35:59Z</dcterms:modified>
</cp:coreProperties>
</file>